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05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27A60D59-8A33-4C90-ABDB-DA08F860C081}" type="datetimeFigureOut">
              <a:rPr lang="en-US" smtClean="0"/>
              <a:t>8/11/2009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7A60D59-8A33-4C90-ABDB-DA08F860C081}" type="datetimeFigureOut">
              <a:rPr lang="en-US" smtClean="0"/>
              <a:t>8/11/2009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7A60D59-8A33-4C90-ABDB-DA08F860C081}" type="datetimeFigureOut">
              <a:rPr lang="en-US" smtClean="0"/>
              <a:t>8/11/2009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27A60D59-8A33-4C90-ABDB-DA08F860C081}" type="datetimeFigureOut">
              <a:rPr lang="en-US" smtClean="0"/>
              <a:t>8/11/2009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A60D59-8A33-4C90-ABDB-DA08F860C081}" type="datetimeFigureOut">
              <a:rPr lang="en-US" smtClean="0"/>
              <a:t>8/11/2009</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27A60D59-8A33-4C90-ABDB-DA08F860C081}" type="datetimeFigureOut">
              <a:rPr lang="en-US" smtClean="0"/>
              <a:t>8/11/2009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27A60D59-8A33-4C90-ABDB-DA08F860C081}" type="datetimeFigureOut">
              <a:rPr lang="en-US" smtClean="0"/>
              <a:t>8/11/2009</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27A60D59-8A33-4C90-ABDB-DA08F860C081}" type="datetimeFigureOut">
              <a:rPr lang="en-US" smtClean="0"/>
              <a:t>8/11/2009</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A60D59-8A33-4C90-ABDB-DA08F860C081}" type="datetimeFigureOut">
              <a:rPr lang="en-US" smtClean="0"/>
              <a:t>8/11/2009</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60D59-8A33-4C90-ABDB-DA08F860C081}" type="datetimeFigureOut">
              <a:rPr lang="en-US" smtClean="0"/>
              <a:t>8/11/2009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A60D59-8A33-4C90-ABDB-DA08F860C081}" type="datetimeFigureOut">
              <a:rPr lang="en-US" smtClean="0"/>
              <a:t>8/11/2009</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B49F41B6-BEAE-4D68-9511-85EA4F93B3A2}" type="slidenum">
              <a:rPr lang="en-NZ" smtClean="0"/>
              <a:t>‹#›</a:t>
            </a:fld>
            <a:endParaRPr lang="en-N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A60D59-8A33-4C90-ABDB-DA08F860C081}" type="datetimeFigureOut">
              <a:rPr lang="en-US" smtClean="0"/>
              <a:t>8/11/2009</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9F41B6-BEAE-4D68-9511-85EA4F93B3A2}" type="slidenum">
              <a:rPr lang="en-NZ" smtClean="0"/>
              <a:t>‹#›</a:t>
            </a:fld>
            <a:endParaRPr lang="en-NZ"/>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whaleriderthemovie.com/posters/poster_nz.html"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whaleriderthemovie.com/posters/poster_nz.html"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whaleriderthemovie.com/posters/poster_nz.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whaleriderthemovie.com/posters/poster_nz.html" TargetMode="External"/><Relationship Id="rId1" Type="http://schemas.openxmlformats.org/officeDocument/2006/relationships/slideLayout" Target="../slideLayouts/slideLayout7.xml"/><Relationship Id="rId5" Type="http://schemas.openxmlformats.org/officeDocument/2006/relationships/image" Target="../media/image3.jpeg"/><Relationship Id="rId4"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714348" y="285728"/>
            <a:ext cx="7143800" cy="646331"/>
          </a:xfrm>
          <a:prstGeom prst="rect">
            <a:avLst/>
          </a:prstGeom>
          <a:noFill/>
        </p:spPr>
        <p:txBody>
          <a:bodyPr wrap="square" rtlCol="0">
            <a:spAutoFit/>
          </a:bodyPr>
          <a:lstStyle/>
          <a:p>
            <a:r>
              <a:rPr lang="en-NZ" sz="3600" dirty="0" smtClean="0"/>
              <a:t>Whale Rider  </a:t>
            </a:r>
            <a:r>
              <a:rPr lang="en-NZ" dirty="0" smtClean="0"/>
              <a:t>A film by </a:t>
            </a:r>
            <a:r>
              <a:rPr lang="en-NZ" dirty="0" err="1" smtClean="0"/>
              <a:t>Niki</a:t>
            </a:r>
            <a:r>
              <a:rPr lang="en-NZ" dirty="0" smtClean="0"/>
              <a:t> Caro</a:t>
            </a:r>
            <a:endParaRPr lang="en-NZ" dirty="0"/>
          </a:p>
        </p:txBody>
      </p:sp>
      <p:sp>
        <p:nvSpPr>
          <p:cNvPr id="12" name="TextBox 11"/>
          <p:cNvSpPr txBox="1"/>
          <p:nvPr/>
        </p:nvSpPr>
        <p:spPr>
          <a:xfrm>
            <a:off x="642910" y="1928802"/>
            <a:ext cx="8215370" cy="2246769"/>
          </a:xfrm>
          <a:prstGeom prst="rect">
            <a:avLst/>
          </a:prstGeom>
          <a:noFill/>
        </p:spPr>
        <p:txBody>
          <a:bodyPr wrap="square" rtlCol="0">
            <a:spAutoFit/>
          </a:bodyPr>
          <a:lstStyle/>
          <a:p>
            <a:r>
              <a:rPr lang="en-NZ" sz="2000" dirty="0" smtClean="0"/>
              <a:t>Most films have a one sentence ‘tag line’ that is used with the publicity to sum up what the film is about. Read the tag lines carefully and select which one you think is the best to summarise this film.</a:t>
            </a:r>
          </a:p>
          <a:p>
            <a:r>
              <a:rPr lang="en-NZ" sz="2000" dirty="0" smtClean="0"/>
              <a:t>Then look at the posters. Which one of these do you think is the best one to sum up this film?</a:t>
            </a:r>
          </a:p>
          <a:p>
            <a:endParaRPr lang="en-NZ" sz="2000" dirty="0"/>
          </a:p>
          <a:p>
            <a:r>
              <a:rPr lang="en-NZ" sz="2000" dirty="0" smtClean="0"/>
              <a:t>Justify your decisions by referring to what you have seen in the film.</a:t>
            </a:r>
            <a:endParaRPr lang="en-NZ"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285728"/>
            <a:ext cx="8001056" cy="1077218"/>
          </a:xfrm>
          <a:prstGeom prst="rect">
            <a:avLst/>
          </a:prstGeom>
          <a:noFill/>
        </p:spPr>
        <p:txBody>
          <a:bodyPr wrap="square" rtlCol="0">
            <a:spAutoFit/>
          </a:bodyPr>
          <a:lstStyle/>
          <a:p>
            <a:pPr algn="ctr">
              <a:buFont typeface="Arial" pitchFamily="34" charset="0"/>
              <a:buChar char="•"/>
            </a:pPr>
            <a:r>
              <a:rPr lang="en-NZ" sz="3200" dirty="0" smtClean="0"/>
              <a:t>A contemporary story of love and rejection as a young girl fights to fulfil her destiny.</a:t>
            </a:r>
            <a:endParaRPr lang="en-NZ" sz="3200" dirty="0"/>
          </a:p>
        </p:txBody>
      </p:sp>
      <p:sp>
        <p:nvSpPr>
          <p:cNvPr id="3" name="TextBox 2"/>
          <p:cNvSpPr txBox="1"/>
          <p:nvPr/>
        </p:nvSpPr>
        <p:spPr>
          <a:xfrm>
            <a:off x="500034" y="1428736"/>
            <a:ext cx="8001056" cy="2062103"/>
          </a:xfrm>
          <a:prstGeom prst="rect">
            <a:avLst/>
          </a:prstGeom>
          <a:noFill/>
        </p:spPr>
        <p:txBody>
          <a:bodyPr wrap="square" rtlCol="0">
            <a:spAutoFit/>
          </a:bodyPr>
          <a:lstStyle/>
          <a:p>
            <a:pPr algn="ctr">
              <a:buFont typeface="Arial" pitchFamily="34" charset="0"/>
              <a:buChar char="•"/>
            </a:pPr>
            <a:r>
              <a:rPr lang="en-NZ" sz="3200" dirty="0" smtClean="0"/>
              <a:t>This timeless story tells how the courage of one girl in standing against the tide of tradition enables her tribe to become reconnected with their ancestral life force.</a:t>
            </a:r>
            <a:endParaRPr lang="en-NZ" sz="3200" dirty="0"/>
          </a:p>
        </p:txBody>
      </p:sp>
      <p:sp>
        <p:nvSpPr>
          <p:cNvPr id="4" name="TextBox 3"/>
          <p:cNvSpPr txBox="1"/>
          <p:nvPr/>
        </p:nvSpPr>
        <p:spPr>
          <a:xfrm>
            <a:off x="357158" y="3714752"/>
            <a:ext cx="8358246" cy="1077218"/>
          </a:xfrm>
          <a:prstGeom prst="rect">
            <a:avLst/>
          </a:prstGeom>
          <a:noFill/>
        </p:spPr>
        <p:txBody>
          <a:bodyPr wrap="square" rtlCol="0">
            <a:spAutoFit/>
          </a:bodyPr>
          <a:lstStyle/>
          <a:p>
            <a:pPr algn="ctr">
              <a:buFont typeface="Arial" pitchFamily="34" charset="0"/>
              <a:buChar char="•"/>
            </a:pPr>
            <a:r>
              <a:rPr lang="en-NZ" sz="3200" dirty="0" smtClean="0"/>
              <a:t>In the ways of the ancients she found a hope for the future</a:t>
            </a:r>
            <a:endParaRPr lang="en-NZ" sz="3200" dirty="0"/>
          </a:p>
        </p:txBody>
      </p:sp>
      <p:sp>
        <p:nvSpPr>
          <p:cNvPr id="5" name="TextBox 4"/>
          <p:cNvSpPr txBox="1"/>
          <p:nvPr/>
        </p:nvSpPr>
        <p:spPr>
          <a:xfrm>
            <a:off x="500034" y="5072074"/>
            <a:ext cx="8429684" cy="1077218"/>
          </a:xfrm>
          <a:prstGeom prst="rect">
            <a:avLst/>
          </a:prstGeom>
          <a:noFill/>
        </p:spPr>
        <p:txBody>
          <a:bodyPr wrap="square" rtlCol="0">
            <a:spAutoFit/>
          </a:bodyPr>
          <a:lstStyle/>
          <a:p>
            <a:pPr algn="ctr">
              <a:buFont typeface="Arial" pitchFamily="34" charset="0"/>
              <a:buChar char="•"/>
            </a:pPr>
            <a:r>
              <a:rPr lang="en-NZ" sz="3200" dirty="0" smtClean="0"/>
              <a:t>One young girl dared to confront the past, change the present and determine the future.</a:t>
            </a:r>
            <a:endParaRPr lang="en-NZ"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whaleriderthemovie.com/posters/whalerider_poster_nz_large.jpg">
            <a:hlinkClick r:id="rId2"/>
          </p:cNvPr>
          <p:cNvPicPr>
            <a:picLocks noChangeAspect="1" noChangeArrowheads="1"/>
          </p:cNvPicPr>
          <p:nvPr/>
        </p:nvPicPr>
        <p:blipFill>
          <a:blip r:embed="rId3" cstate="print"/>
          <a:srcRect/>
          <a:stretch>
            <a:fillRect/>
          </a:stretch>
        </p:blipFill>
        <p:spPr bwMode="auto">
          <a:xfrm>
            <a:off x="2357422" y="571480"/>
            <a:ext cx="3786214" cy="5617529"/>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www.whaleriderthemovie.com/posters/whalerider_poster_us_large.jpg">
            <a:hlinkClick r:id="rId2"/>
          </p:cNvPr>
          <p:cNvPicPr>
            <a:picLocks noChangeAspect="1" noChangeArrowheads="1"/>
          </p:cNvPicPr>
          <p:nvPr/>
        </p:nvPicPr>
        <p:blipFill>
          <a:blip r:embed="rId3" cstate="print"/>
          <a:srcRect/>
          <a:stretch>
            <a:fillRect/>
          </a:stretch>
        </p:blipFill>
        <p:spPr bwMode="auto">
          <a:xfrm>
            <a:off x="2071670" y="357166"/>
            <a:ext cx="4039463" cy="5993269"/>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http://www.whaleriderthemovie.com/posters/whalerider_poster_uk_large.jpg">
            <a:hlinkClick r:id="rId2"/>
          </p:cNvPr>
          <p:cNvPicPr>
            <a:picLocks noChangeAspect="1" noChangeArrowheads="1"/>
          </p:cNvPicPr>
          <p:nvPr/>
        </p:nvPicPr>
        <p:blipFill>
          <a:blip r:embed="rId3" cstate="print"/>
          <a:srcRect/>
          <a:stretch>
            <a:fillRect/>
          </a:stretch>
        </p:blipFill>
        <p:spPr bwMode="auto">
          <a:xfrm>
            <a:off x="1285852" y="1000108"/>
            <a:ext cx="6496073" cy="4876876"/>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34" y="500042"/>
            <a:ext cx="8001056" cy="369332"/>
          </a:xfrm>
          <a:prstGeom prst="rect">
            <a:avLst/>
          </a:prstGeom>
          <a:noFill/>
        </p:spPr>
        <p:txBody>
          <a:bodyPr wrap="square" rtlCol="0">
            <a:spAutoFit/>
          </a:bodyPr>
          <a:lstStyle/>
          <a:p>
            <a:r>
              <a:rPr lang="en-NZ" dirty="0" smtClean="0"/>
              <a:t>A contemporary story of love and rejection as a young girl fights to fulfil her destiny.</a:t>
            </a:r>
            <a:endParaRPr lang="en-NZ" dirty="0"/>
          </a:p>
        </p:txBody>
      </p:sp>
      <p:sp>
        <p:nvSpPr>
          <p:cNvPr id="3" name="TextBox 2"/>
          <p:cNvSpPr txBox="1"/>
          <p:nvPr/>
        </p:nvSpPr>
        <p:spPr>
          <a:xfrm>
            <a:off x="571472" y="1000108"/>
            <a:ext cx="8001056" cy="646331"/>
          </a:xfrm>
          <a:prstGeom prst="rect">
            <a:avLst/>
          </a:prstGeom>
          <a:noFill/>
        </p:spPr>
        <p:txBody>
          <a:bodyPr wrap="square" rtlCol="0">
            <a:spAutoFit/>
          </a:bodyPr>
          <a:lstStyle/>
          <a:p>
            <a:r>
              <a:rPr lang="en-NZ" dirty="0" smtClean="0"/>
              <a:t>This timeless story tells how the courage of one girl in standing against the tide of tradition enables her tribe to become reconnected with their ancestral life force.</a:t>
            </a:r>
            <a:endParaRPr lang="en-NZ" dirty="0"/>
          </a:p>
        </p:txBody>
      </p:sp>
      <p:sp>
        <p:nvSpPr>
          <p:cNvPr id="4" name="TextBox 3"/>
          <p:cNvSpPr txBox="1"/>
          <p:nvPr/>
        </p:nvSpPr>
        <p:spPr>
          <a:xfrm>
            <a:off x="1500166" y="1785926"/>
            <a:ext cx="6143668" cy="369332"/>
          </a:xfrm>
          <a:prstGeom prst="rect">
            <a:avLst/>
          </a:prstGeom>
          <a:noFill/>
        </p:spPr>
        <p:txBody>
          <a:bodyPr wrap="square" rtlCol="0">
            <a:spAutoFit/>
          </a:bodyPr>
          <a:lstStyle/>
          <a:p>
            <a:r>
              <a:rPr lang="en-NZ" dirty="0" smtClean="0"/>
              <a:t>In the ways of the ancients she found a hope for the future</a:t>
            </a:r>
            <a:endParaRPr lang="en-NZ" dirty="0"/>
          </a:p>
        </p:txBody>
      </p:sp>
      <p:sp>
        <p:nvSpPr>
          <p:cNvPr id="5" name="TextBox 4"/>
          <p:cNvSpPr txBox="1"/>
          <p:nvPr/>
        </p:nvSpPr>
        <p:spPr>
          <a:xfrm>
            <a:off x="1071538" y="2357430"/>
            <a:ext cx="6929486" cy="646331"/>
          </a:xfrm>
          <a:prstGeom prst="rect">
            <a:avLst/>
          </a:prstGeom>
          <a:noFill/>
        </p:spPr>
        <p:txBody>
          <a:bodyPr wrap="square" rtlCol="0">
            <a:spAutoFit/>
          </a:bodyPr>
          <a:lstStyle/>
          <a:p>
            <a:pPr algn="ctr"/>
            <a:r>
              <a:rPr lang="en-NZ" dirty="0" smtClean="0"/>
              <a:t>One young girl dared to confront the past, change the present and determine the future.</a:t>
            </a:r>
            <a:endParaRPr lang="en-NZ" dirty="0"/>
          </a:p>
        </p:txBody>
      </p:sp>
      <p:pic>
        <p:nvPicPr>
          <p:cNvPr id="6" name="Picture 2" descr="http://www.whaleriderthemovie.com/posters/whalerider_poster_nz_large.jpg">
            <a:hlinkClick r:id="rId2"/>
          </p:cNvPr>
          <p:cNvPicPr>
            <a:picLocks noChangeAspect="1" noChangeArrowheads="1"/>
          </p:cNvPicPr>
          <p:nvPr/>
        </p:nvPicPr>
        <p:blipFill>
          <a:blip r:embed="rId3" cstate="print"/>
          <a:srcRect/>
          <a:stretch>
            <a:fillRect/>
          </a:stretch>
        </p:blipFill>
        <p:spPr bwMode="auto">
          <a:xfrm>
            <a:off x="642910" y="3286124"/>
            <a:ext cx="2209793" cy="3278625"/>
          </a:xfrm>
          <a:prstGeom prst="rect">
            <a:avLst/>
          </a:prstGeom>
          <a:noFill/>
        </p:spPr>
      </p:pic>
      <p:pic>
        <p:nvPicPr>
          <p:cNvPr id="7" name="Picture 4" descr="http://www.whaleriderthemovie.com/posters/whalerider_poster_us_large.jpg">
            <a:hlinkClick r:id="rId2"/>
          </p:cNvPr>
          <p:cNvPicPr>
            <a:picLocks noChangeAspect="1" noChangeArrowheads="1"/>
          </p:cNvPicPr>
          <p:nvPr/>
        </p:nvPicPr>
        <p:blipFill>
          <a:blip r:embed="rId4" cstate="print"/>
          <a:srcRect/>
          <a:stretch>
            <a:fillRect/>
          </a:stretch>
        </p:blipFill>
        <p:spPr bwMode="auto">
          <a:xfrm>
            <a:off x="3286116" y="3286124"/>
            <a:ext cx="2209793" cy="3278625"/>
          </a:xfrm>
          <a:prstGeom prst="rect">
            <a:avLst/>
          </a:prstGeom>
          <a:noFill/>
        </p:spPr>
      </p:pic>
      <p:pic>
        <p:nvPicPr>
          <p:cNvPr id="8" name="Picture 6" descr="http://www.whaleriderthemovie.com/posters/whalerider_poster_uk_large.jpg">
            <a:hlinkClick r:id="rId2"/>
          </p:cNvPr>
          <p:cNvPicPr>
            <a:picLocks noChangeAspect="1" noChangeArrowheads="1"/>
          </p:cNvPicPr>
          <p:nvPr/>
        </p:nvPicPr>
        <p:blipFill>
          <a:blip r:embed="rId5" cstate="print"/>
          <a:srcRect/>
          <a:stretch>
            <a:fillRect/>
          </a:stretch>
        </p:blipFill>
        <p:spPr bwMode="auto">
          <a:xfrm>
            <a:off x="5715008" y="3643314"/>
            <a:ext cx="3209925" cy="240982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TotalTime>
  <Words>240</Words>
  <Application>Microsoft Office PowerPoint</Application>
  <PresentationFormat>On-screen Show (4:3)</PresentationFormat>
  <Paragraphs>13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Nayland College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tomhaig</dc:creator>
  <cp:lastModifiedBy>tomhaig</cp:lastModifiedBy>
  <cp:revision>2</cp:revision>
  <dcterms:created xsi:type="dcterms:W3CDTF">2009-08-10T21:46:59Z</dcterms:created>
  <dcterms:modified xsi:type="dcterms:W3CDTF">2009-08-10T22:02:05Z</dcterms:modified>
</cp:coreProperties>
</file>